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024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3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839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3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67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2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6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1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3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1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3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5D2AD-DC83-4AA6-ADBF-717FFBEF20E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7D53907-7795-46E4-A684-531B555DB9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9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-1" y="-3678569"/>
            <a:ext cx="12192002" cy="15806834"/>
            <a:chOff x="-1" y="-3678569"/>
            <a:chExt cx="12192002" cy="15806834"/>
          </a:xfrm>
        </p:grpSpPr>
        <p:grpSp>
          <p:nvGrpSpPr>
            <p:cNvPr id="6" name="Grupo 5"/>
            <p:cNvGrpSpPr/>
            <p:nvPr/>
          </p:nvGrpSpPr>
          <p:grpSpPr>
            <a:xfrm>
              <a:off x="-1" y="-3678569"/>
              <a:ext cx="12192002" cy="15806834"/>
              <a:chOff x="-1" y="-3678569"/>
              <a:chExt cx="12192002" cy="1580683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27129"/>
                <a:ext cx="12192001" cy="290113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/>
              <a:srcRect l="50031" t="13936" r="584" b="52618"/>
              <a:stretch/>
            </p:blipFill>
            <p:spPr>
              <a:xfrm>
                <a:off x="-1" y="-3678569"/>
                <a:ext cx="12192001" cy="2446638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4"/>
              <a:srcRect l="50000" t="13352" r="805" b="25110"/>
              <a:stretch/>
            </p:blipFill>
            <p:spPr>
              <a:xfrm>
                <a:off x="0" y="-1231931"/>
                <a:ext cx="12192000" cy="4501604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5"/>
              <a:srcRect l="50213" t="13352" r="699" b="5208"/>
              <a:stretch/>
            </p:blipFill>
            <p:spPr>
              <a:xfrm>
                <a:off x="1" y="3269673"/>
                <a:ext cx="12192000" cy="5957456"/>
              </a:xfrm>
              <a:prstGeom prst="rect">
                <a:avLst/>
              </a:prstGeom>
            </p:spPr>
          </p:pic>
        </p:grpSp>
        <p:sp>
          <p:nvSpPr>
            <p:cNvPr id="7" name="Rectángulo 6"/>
            <p:cNvSpPr/>
            <p:nvPr/>
          </p:nvSpPr>
          <p:spPr>
            <a:xfrm>
              <a:off x="748146" y="5971309"/>
              <a:ext cx="1690254" cy="260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69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106" t="13352" r="912" b="748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-1" y="-1078992"/>
            <a:ext cx="12192001" cy="9759136"/>
            <a:chOff x="-1" y="-1078992"/>
            <a:chExt cx="12192001" cy="975913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50000" t="13352" r="699" b="14299"/>
            <a:stretch/>
          </p:blipFill>
          <p:spPr>
            <a:xfrm>
              <a:off x="0" y="-1078992"/>
              <a:ext cx="12192000" cy="68580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5779008"/>
              <a:ext cx="12192001" cy="2901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0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000" t="13731" r="592" b="59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105" t="13731" r="806" b="124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1" y="-2078182"/>
            <a:ext cx="12192002" cy="9191100"/>
            <a:chOff x="-1" y="-2078182"/>
            <a:chExt cx="12192002" cy="9191100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-1" y="-2078182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11782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00" t="33049" r="592" b="13921"/>
            <a:stretch/>
          </p:blipFill>
          <p:spPr>
            <a:xfrm>
              <a:off x="0" y="332509"/>
              <a:ext cx="12192001" cy="3879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82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105" t="12974" r="700" b="63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00" t="13730" r="592" b="7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9892" t="13352" r="700" b="520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086190"/>
            <a:ext cx="12192001" cy="7944190"/>
            <a:chOff x="0" y="-1086190"/>
            <a:chExt cx="12192001" cy="7944190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0" y="-1086190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56864"/>
              <a:ext cx="12192001" cy="29011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l="50000" t="47065" r="592" b="16950"/>
            <a:stretch/>
          </p:blipFill>
          <p:spPr>
            <a:xfrm>
              <a:off x="0" y="1324501"/>
              <a:ext cx="12192001" cy="2632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1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9892" t="13731" r="700" b="6344"/>
          <a:stretch/>
        </p:blipFill>
        <p:spPr>
          <a:xfrm>
            <a:off x="27709" y="0"/>
            <a:ext cx="12164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078181" y="1551709"/>
            <a:ext cx="991985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9900" dirty="0" smtClean="0"/>
              <a:t>Admin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8242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1" y="-928254"/>
            <a:ext cx="12192002" cy="8830881"/>
            <a:chOff x="-1" y="-928254"/>
            <a:chExt cx="12192002" cy="8830881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-1" y="-928254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01491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00" t="39110" r="592" b="12784"/>
            <a:stretch/>
          </p:blipFill>
          <p:spPr>
            <a:xfrm>
              <a:off x="0" y="1482437"/>
              <a:ext cx="12192001" cy="3519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8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00" t="13352" r="912" b="785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1" y="-2410691"/>
            <a:ext cx="12192002" cy="11269283"/>
            <a:chOff x="-1" y="-2410691"/>
            <a:chExt cx="12192002" cy="11269283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0" y="-2410691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5957456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00" t="12595" r="592" b="5966"/>
            <a:stretch/>
          </p:blipFill>
          <p:spPr>
            <a:xfrm>
              <a:off x="0" y="0"/>
              <a:ext cx="12192000" cy="5957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36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2119746"/>
            <a:ext cx="12192001" cy="11213864"/>
            <a:chOff x="0" y="-2119746"/>
            <a:chExt cx="12192001" cy="1121386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0" y="-2119746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92982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00" t="12974" r="699" b="6345"/>
            <a:stretch/>
          </p:blipFill>
          <p:spPr>
            <a:xfrm>
              <a:off x="0" y="290945"/>
              <a:ext cx="12192001" cy="5902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1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2" y="-1634836"/>
            <a:ext cx="12192003" cy="11186155"/>
            <a:chOff x="-2" y="-1634836"/>
            <a:chExt cx="12192003" cy="1118615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-1" y="-1634836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6650183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00" t="13731" r="699" b="5966"/>
            <a:stretch/>
          </p:blipFill>
          <p:spPr>
            <a:xfrm>
              <a:off x="0" y="775855"/>
              <a:ext cx="12192001" cy="5874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9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2" y="-1828802"/>
            <a:ext cx="12192003" cy="11241574"/>
            <a:chOff x="-2" y="-1828802"/>
            <a:chExt cx="12192003" cy="1124157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-1" y="-1828802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6511636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49892" t="13352" r="700" b="5587"/>
            <a:stretch/>
          </p:blipFill>
          <p:spPr>
            <a:xfrm>
              <a:off x="1" y="581889"/>
              <a:ext cx="12192000" cy="5929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7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1" y="-1853513"/>
            <a:ext cx="12192002" cy="11329942"/>
            <a:chOff x="-1" y="-1853513"/>
            <a:chExt cx="12192002" cy="1132994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6575293"/>
              <a:ext cx="12192001" cy="290113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50030" t="14273" r="869" b="51943"/>
            <a:stretch/>
          </p:blipFill>
          <p:spPr>
            <a:xfrm>
              <a:off x="0" y="-1853513"/>
              <a:ext cx="12192001" cy="24713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50000" t="12974" r="699" b="5587"/>
            <a:stretch/>
          </p:blipFill>
          <p:spPr>
            <a:xfrm>
              <a:off x="0" y="617838"/>
              <a:ext cx="12192001" cy="5957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4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-1" y="0"/>
            <a:ext cx="12192002" cy="9385065"/>
            <a:chOff x="-1" y="0"/>
            <a:chExt cx="12192002" cy="9385065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6483929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/>
            <a:srcRect l="50106" t="13731" r="486" b="53315"/>
            <a:stretch/>
          </p:blipFill>
          <p:spPr>
            <a:xfrm>
              <a:off x="0" y="0"/>
              <a:ext cx="12192001" cy="241069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l="50000" t="29261" r="699" b="15057"/>
            <a:stretch/>
          </p:blipFill>
          <p:spPr>
            <a:xfrm>
              <a:off x="1" y="2410691"/>
              <a:ext cx="12192000" cy="4073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7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0"/>
            <a:ext cx="12219711" cy="10022373"/>
            <a:chOff x="-1" y="858982"/>
            <a:chExt cx="12219711" cy="10022373"/>
          </a:xfrm>
        </p:grpSpPr>
        <p:grpSp>
          <p:nvGrpSpPr>
            <p:cNvPr id="4" name="Grupo 3"/>
            <p:cNvGrpSpPr/>
            <p:nvPr/>
          </p:nvGrpSpPr>
          <p:grpSpPr>
            <a:xfrm>
              <a:off x="-1" y="858982"/>
              <a:ext cx="12219711" cy="10022373"/>
              <a:chOff x="-27710" y="0"/>
              <a:chExt cx="12219711" cy="10022373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7710" y="7121237"/>
                <a:ext cx="12192001" cy="2901136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l="50106" t="13731" r="486" b="53315"/>
              <a:stretch/>
            </p:blipFill>
            <p:spPr>
              <a:xfrm>
                <a:off x="0" y="0"/>
                <a:ext cx="12192001" cy="2410691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50105" t="19413" r="806" b="16193"/>
            <a:stretch/>
          </p:blipFill>
          <p:spPr>
            <a:xfrm>
              <a:off x="27708" y="3269673"/>
              <a:ext cx="12192002" cy="4710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98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-1" y="-1856509"/>
            <a:ext cx="12192002" cy="10022373"/>
            <a:chOff x="-1" y="-1856509"/>
            <a:chExt cx="12192002" cy="10022373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-1" y="-1856509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64728"/>
              <a:ext cx="12192001" cy="29011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l="50000" t="19413" r="486" b="16193"/>
            <a:stretch/>
          </p:blipFill>
          <p:spPr>
            <a:xfrm>
              <a:off x="0" y="554182"/>
              <a:ext cx="12192001" cy="4710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79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3048000"/>
            <a:ext cx="12192001" cy="9966954"/>
            <a:chOff x="0" y="-3048000"/>
            <a:chExt cx="12192001" cy="996695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0" y="-3048000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17818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49892" t="19792" r="700" b="16572"/>
            <a:stretch/>
          </p:blipFill>
          <p:spPr>
            <a:xfrm>
              <a:off x="0" y="-637309"/>
              <a:ext cx="12192001" cy="465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4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720437"/>
            <a:ext cx="12192001" cy="8803174"/>
            <a:chOff x="0" y="-720437"/>
            <a:chExt cx="12192001" cy="880317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0106" t="13731" r="486" b="53315"/>
            <a:stretch/>
          </p:blipFill>
          <p:spPr>
            <a:xfrm>
              <a:off x="0" y="-720437"/>
              <a:ext cx="12192001" cy="2410691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1"/>
              <a:ext cx="12192001" cy="290113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49893" t="36837" r="593" b="15435"/>
            <a:stretch/>
          </p:blipFill>
          <p:spPr>
            <a:xfrm>
              <a:off x="0" y="1690254"/>
              <a:ext cx="12192001" cy="3491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97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105" t="12974" r="806" b="7102"/>
          <a:stretch/>
        </p:blipFill>
        <p:spPr>
          <a:xfrm>
            <a:off x="55418" y="0"/>
            <a:ext cx="12136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324</TotalTime>
  <Words>1</Words>
  <Application>Microsoft Office PowerPoint</Application>
  <PresentationFormat>Panorámica</PresentationFormat>
  <Paragraphs>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faby star</dc:creator>
  <cp:lastModifiedBy>faby star</cp:lastModifiedBy>
  <cp:revision>29</cp:revision>
  <dcterms:created xsi:type="dcterms:W3CDTF">2020-07-23T04:44:59Z</dcterms:created>
  <dcterms:modified xsi:type="dcterms:W3CDTF">2020-07-23T23:41:10Z</dcterms:modified>
</cp:coreProperties>
</file>